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60" r:id="rId6"/>
    <p:sldId id="265" r:id="rId7"/>
    <p:sldId id="281" r:id="rId8"/>
    <p:sldId id="272" r:id="rId9"/>
    <p:sldId id="266" r:id="rId10"/>
    <p:sldId id="267" r:id="rId11"/>
    <p:sldId id="268" r:id="rId12"/>
    <p:sldId id="273" r:id="rId13"/>
    <p:sldId id="274" r:id="rId14"/>
    <p:sldId id="269" r:id="rId15"/>
    <p:sldId id="270" r:id="rId16"/>
    <p:sldId id="271" r:id="rId17"/>
    <p:sldId id="280" r:id="rId18"/>
    <p:sldId id="275" r:id="rId19"/>
    <p:sldId id="277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D68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1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95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2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22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71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18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9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01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5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0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4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D1346-7135-44F9-A511-7C20A134531F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D5A51-409F-47C3-885D-BC512DC24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5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" Target="slide9.xml"/><Relationship Id="rId7" Type="http://schemas.openxmlformats.org/officeDocument/2006/relationships/slide" Target="slide11.xml"/><Relationship Id="rId12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2423" y="1536174"/>
            <a:ext cx="85021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We must help</a:t>
            </a:r>
          </a:p>
          <a:p>
            <a:pPr lvl="0" algn="ctr"/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People around!</a:t>
            </a:r>
            <a:endParaRPr lang="ru-RU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5934074" y="0"/>
            <a:ext cx="6124576" cy="3486150"/>
          </a:xfrm>
          <a:prstGeom prst="cloudCallout">
            <a:avLst>
              <a:gd name="adj1" fmla="val -70289"/>
              <a:gd name="adj2" fmla="val -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 will help you if you know poems about good deeds!</a:t>
            </a:r>
            <a:endParaRPr lang="ru-RU" sz="3600" dirty="0"/>
          </a:p>
        </p:txBody>
      </p:sp>
      <p:sp>
        <p:nvSpPr>
          <p:cNvPr id="2" name="Стрелка вправо 1">
            <a:hlinkClick r:id="rId3" action="ppaction://hlinksldjump"/>
          </p:cNvPr>
          <p:cNvSpPr/>
          <p:nvPr/>
        </p:nvSpPr>
        <p:spPr>
          <a:xfrm>
            <a:off x="10300771" y="57618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10300771" y="4995949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428625" y="838200"/>
            <a:ext cx="5981700" cy="3571875"/>
          </a:xfrm>
          <a:prstGeom prst="cloudCallout">
            <a:avLst>
              <a:gd name="adj1" fmla="val 84952"/>
              <a:gd name="adj2" fmla="val 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 will help you if you make sentences in Present Perfect!</a:t>
            </a:r>
            <a:endParaRPr lang="ru-RU" sz="3600" dirty="0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856211" y="60361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>
            <a:hlinkClick r:id="rId4" action="ppaction://hlinksldjump"/>
          </p:cNvPr>
          <p:cNvSpPr/>
          <p:nvPr/>
        </p:nvSpPr>
        <p:spPr>
          <a:xfrm>
            <a:off x="856211" y="5391721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3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0" y="285750"/>
            <a:ext cx="6562724" cy="3990975"/>
          </a:xfrm>
          <a:prstGeom prst="cloudCallout">
            <a:avLst>
              <a:gd name="adj1" fmla="val 76505"/>
              <a:gd name="adj2" fmla="val -90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 will help you if you</a:t>
            </a:r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an play </a:t>
            </a:r>
            <a:r>
              <a:rPr lang="en-US" sz="3600" dirty="0" err="1" smtClean="0"/>
              <a:t>Quiddich</a:t>
            </a:r>
            <a:r>
              <a:rPr lang="en-US" sz="3600" dirty="0" smtClean="0"/>
              <a:t>!</a:t>
            </a:r>
            <a:endParaRPr lang="ru-RU" sz="3600" dirty="0"/>
          </a:p>
        </p:txBody>
      </p:sp>
      <p:pic>
        <p:nvPicPr>
          <p:cNvPr id="5" name="Гарри Поттер — Fireworks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150" y="454025"/>
            <a:ext cx="609600" cy="609600"/>
          </a:xfrm>
          <a:prstGeom prst="rect">
            <a:avLst/>
          </a:prstGeom>
        </p:spPr>
      </p:pic>
      <p:sp>
        <p:nvSpPr>
          <p:cNvPr id="6" name="Стрелка вправо 5">
            <a:hlinkClick r:id="rId6" action="ppaction://hlinksldjump"/>
          </p:cNvPr>
          <p:cNvSpPr/>
          <p:nvPr/>
        </p:nvSpPr>
        <p:spPr>
          <a:xfrm>
            <a:off x="10794746" y="58499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0" y="219076"/>
            <a:ext cx="6762751" cy="3314700"/>
          </a:xfrm>
          <a:prstGeom prst="cloudCallout">
            <a:avLst>
              <a:gd name="adj1" fmla="val 45689"/>
              <a:gd name="adj2" fmla="val 80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You can open the door </a:t>
            </a:r>
          </a:p>
          <a:p>
            <a:pPr algn="ctr"/>
            <a:r>
              <a:rPr lang="en-US" sz="3600" dirty="0" smtClean="0"/>
              <a:t>If you are good at </a:t>
            </a:r>
            <a:r>
              <a:rPr lang="en-US" sz="3600" dirty="0" err="1" smtClean="0"/>
              <a:t>maths</a:t>
            </a:r>
            <a:r>
              <a:rPr lang="en-US" sz="3600" dirty="0" smtClean="0"/>
              <a:t>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51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20" y="4131426"/>
            <a:ext cx="1661159" cy="16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413" y="268240"/>
            <a:ext cx="13546513" cy="678318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695794" y="3449772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22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477652" y="3449771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28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83526" y="3449776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45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19190" y="3449772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" name="Овал 7"/>
          <p:cNvSpPr/>
          <p:nvPr/>
        </p:nvSpPr>
        <p:spPr>
          <a:xfrm>
            <a:off x="4911900" y="3467386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98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10844" y="3449776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0" name="Овал 9"/>
          <p:cNvSpPr/>
          <p:nvPr/>
        </p:nvSpPr>
        <p:spPr>
          <a:xfrm>
            <a:off x="6519950" y="3449776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68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329056" y="3449775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14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900313" y="3449773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57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17839" y="3449774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45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900313" y="5390652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P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114530" y="5409123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I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321743" y="5419753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H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528956" y="5419906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</a:rPr>
              <a:t>S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3173" y="5459318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D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66667" y="5435302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N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180884" y="5435302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E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385751" y="5448534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I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590618" y="5448534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R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797907" y="5448534"/>
            <a:ext cx="748145" cy="7813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</a:rPr>
              <a:t>F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03634" y="3198168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18" y="3333668"/>
            <a:ext cx="4762500" cy="3810000"/>
          </a:xfrm>
          <a:prstGeom prst="rect">
            <a:avLst/>
          </a:prstGeom>
        </p:spPr>
      </p:pic>
      <p:pic>
        <p:nvPicPr>
          <p:cNvPr id="27" name="звук — волшебства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3178" y="26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00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Гарри Поттер - Вальс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0977" y="191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75" y="-143947"/>
            <a:ext cx="13077825" cy="7515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5112" y="1789062"/>
            <a:ext cx="1199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Help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64668" y="85026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82369" y="3704583"/>
            <a:ext cx="1334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g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o to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7199" y="3678136"/>
            <a:ext cx="24705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Britannic Bold" panose="020B0903060703020204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Hogwarts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50547" y="1789062"/>
            <a:ext cx="3010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Harry Potter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7523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91561" y="4584269"/>
            <a:ext cx="1058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f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ind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7199" y="4584269"/>
            <a:ext cx="3219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a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secret code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62332" y="5482238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o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pen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87625" y="5515617"/>
            <a:ext cx="3618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t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he magic door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97359" y="2841380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say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50547" y="2841380"/>
            <a:ext cx="3060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magic words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37067" y="496325"/>
            <a:ext cx="3617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Our </a:t>
            </a:r>
            <a:r>
              <a:rPr lang="ru-RU" sz="40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    </a:t>
            </a:r>
            <a:r>
              <a:rPr lang="en-US" sz="40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results</a:t>
            </a:r>
            <a:endParaRPr lang="ru-RU" sz="4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21" y="2522348"/>
            <a:ext cx="855167" cy="8137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22" y="3409875"/>
            <a:ext cx="855167" cy="8137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22" y="4348464"/>
            <a:ext cx="855167" cy="8137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21" y="5292155"/>
            <a:ext cx="855167" cy="813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233" y="1149624"/>
            <a:ext cx="1444855" cy="13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11006051" y="57607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Гарри Поттер - Вальс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6051" y="34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6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23" y="-12680"/>
            <a:ext cx="12276823" cy="692902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extBox 3"/>
          <p:cNvSpPr txBox="1"/>
          <p:nvPr/>
        </p:nvSpPr>
        <p:spPr>
          <a:xfrm>
            <a:off x="2626823" y="58189"/>
            <a:ext cx="65356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Present Perfect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737360" y="2884516"/>
            <a:ext cx="2044931" cy="73983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72248" y="2086495"/>
            <a:ext cx="16680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have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2248" y="2962732"/>
            <a:ext cx="12586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has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6334" y="2651760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+</a:t>
            </a:r>
            <a:endParaRPr lang="ru-RU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7412471" y="2440438"/>
            <a:ext cx="2098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000" dirty="0" smtClean="0"/>
              <a:t>.</a:t>
            </a:r>
            <a:endParaRPr lang="ru-RU" sz="6000" dirty="0"/>
          </a:p>
        </p:txBody>
      </p:sp>
      <p:sp>
        <p:nvSpPr>
          <p:cNvPr id="10" name="Стрелка вправо 9">
            <a:hlinkClick r:id="rId3" action="ppaction://hlinksldjump"/>
          </p:cNvPr>
          <p:cNvSpPr/>
          <p:nvPr/>
        </p:nvSpPr>
        <p:spPr>
          <a:xfrm>
            <a:off x="10621083" y="60165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9504" y="4846614"/>
            <a:ext cx="1048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Hagrid      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  <a:t>has</a:t>
            </a:r>
            <a:r>
              <a:rPr lang="en-US" sz="5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400" dirty="0" smtClean="0"/>
              <a:t>   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</a:rPr>
              <a:t>cleaned</a:t>
            </a:r>
            <a:r>
              <a:rPr lang="en-US" sz="5400" dirty="0" smtClean="0"/>
              <a:t>   his house.</a:t>
            </a:r>
            <a:endParaRPr lang="ru-RU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75980" y="16059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5980" y="438176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54418" y="1605950"/>
            <a:ext cx="438260" cy="579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800000" flipH="1" flipV="1">
            <a:off x="5154418" y="4467837"/>
            <a:ext cx="745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78060" y="446783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78060" y="163060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" y="-66502"/>
            <a:ext cx="12191999" cy="692450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Box 2"/>
          <p:cNvSpPr txBox="1"/>
          <p:nvPr/>
        </p:nvSpPr>
        <p:spPr>
          <a:xfrm>
            <a:off x="974974" y="968433"/>
            <a:ext cx="390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A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0149" y="3066005"/>
            <a:ext cx="390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B</a:t>
            </a:r>
          </a:p>
          <a:p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1850" y="5218497"/>
            <a:ext cx="390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3029" y="910987"/>
            <a:ext cx="6575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srgbClr val="FF0000"/>
                </a:solidFill>
              </a:rPr>
              <a:t>D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3173" y="3066005"/>
            <a:ext cx="61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smtClean="0">
                <a:solidFill>
                  <a:srgbClr val="FF0000"/>
                </a:solidFill>
              </a:rPr>
              <a:t>E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0466" y="4958775"/>
            <a:ext cx="5389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smtClean="0">
                <a:solidFill>
                  <a:srgbClr val="FF0000"/>
                </a:solidFill>
              </a:rPr>
              <a:t>F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05160" y="2919780"/>
            <a:ext cx="796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smtClean="0">
                <a:solidFill>
                  <a:srgbClr val="FF0000"/>
                </a:solidFill>
              </a:rPr>
              <a:t>G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17755" y="396826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90308" y="295843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7755" y="198661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96491" y="1219585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96492" y="351649"/>
            <a:ext cx="700078" cy="1035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8" name="Рисунок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44" y="2103556"/>
            <a:ext cx="2844871" cy="33341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8" y="-572267"/>
            <a:ext cx="2141634" cy="2556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59" y="4369532"/>
            <a:ext cx="1443377" cy="21363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27" y="2442752"/>
            <a:ext cx="1192495" cy="15746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57" y="417987"/>
            <a:ext cx="1283652" cy="16950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82" y="2710797"/>
            <a:ext cx="1609202" cy="15204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21" y="5509416"/>
            <a:ext cx="447293" cy="5626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51" y="5509416"/>
            <a:ext cx="454157" cy="5712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31" y="4911662"/>
            <a:ext cx="487867" cy="6136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98" y="4930906"/>
            <a:ext cx="425882" cy="5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2450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Box 2"/>
          <p:cNvSpPr txBox="1"/>
          <p:nvPr/>
        </p:nvSpPr>
        <p:spPr>
          <a:xfrm>
            <a:off x="2718262" y="124691"/>
            <a:ext cx="78951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Make conclusions!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633" y="1812175"/>
            <a:ext cx="821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 should help my_______.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01799" y="4291863"/>
            <a:ext cx="8542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</a:rPr>
              <a:t>I should </a:t>
            </a:r>
            <a:r>
              <a:rPr lang="en-US" sz="4400" dirty="0" smtClean="0">
                <a:solidFill>
                  <a:prstClr val="black"/>
                </a:solidFill>
              </a:rPr>
              <a:t>take care of the</a:t>
            </a:r>
            <a:r>
              <a:rPr lang="en-US" sz="4800" dirty="0" smtClean="0">
                <a:solidFill>
                  <a:prstClr val="black"/>
                </a:solidFill>
              </a:rPr>
              <a:t>_______.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9" name="Стрелка вправо 8">
            <a:hlinkClick r:id="rId3" action="ppaction://hlinksldjump"/>
          </p:cNvPr>
          <p:cNvSpPr/>
          <p:nvPr/>
        </p:nvSpPr>
        <p:spPr>
          <a:xfrm>
            <a:off x="10300771" y="57618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80561" y="1766505"/>
            <a:ext cx="2053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mother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435" y="4291864"/>
            <a:ext cx="2113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animals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9" y="3823024"/>
            <a:ext cx="3502428" cy="19701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28" y="1852908"/>
            <a:ext cx="3502428" cy="197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9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9" y="-143947"/>
            <a:ext cx="13138150" cy="7515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5112" y="1789062"/>
            <a:ext cx="1199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Help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64668" y="85026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82369" y="3704583"/>
            <a:ext cx="1334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g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o to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7199" y="3678136"/>
            <a:ext cx="24705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Britannic Bold" panose="020B0903060703020204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Hogwarts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50547" y="1789062"/>
            <a:ext cx="3010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Harry Potter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7523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91561" y="4584269"/>
            <a:ext cx="1058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f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ind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7199" y="4584269"/>
            <a:ext cx="3219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a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 secret code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62332" y="5482238"/>
            <a:ext cx="1287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o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pen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87625" y="5515617"/>
            <a:ext cx="3618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t</a:t>
            </a:r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he magic door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97359" y="2841380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say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50547" y="2841380"/>
            <a:ext cx="3060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magic words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37067" y="496325"/>
            <a:ext cx="2876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Our </a:t>
            </a:r>
            <a:r>
              <a:rPr lang="ru-RU" sz="40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    </a:t>
            </a:r>
            <a:r>
              <a:rPr lang="en-US" sz="40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plan</a:t>
            </a:r>
            <a:endParaRPr lang="ru-RU" sz="4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9717709" y="6363698"/>
            <a:ext cx="781235" cy="341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9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4007" y="1838498"/>
            <a:ext cx="8193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3300"/>
                </a:solidFill>
                <a:latin typeface="Papyrus" panose="03070502060502030205" pitchFamily="66" charset="0"/>
              </a:rPr>
              <a:t>A frien</a:t>
            </a:r>
            <a:r>
              <a:rPr lang="en-US" sz="7200" b="1" dirty="0" smtClean="0">
                <a:solidFill>
                  <a:srgbClr val="C00000"/>
                </a:solidFill>
                <a:latin typeface="Papyrus" panose="03070502060502030205" pitchFamily="66" charset="0"/>
              </a:rPr>
              <a:t>d</a:t>
            </a:r>
            <a:r>
              <a:rPr lang="en-US" sz="7200" b="1" dirty="0" smtClean="0">
                <a:solidFill>
                  <a:srgbClr val="003300"/>
                </a:solidFill>
                <a:latin typeface="Papyrus" panose="03070502060502030205" pitchFamily="66" charset="0"/>
              </a:rPr>
              <a:t> in nee</a:t>
            </a:r>
            <a:r>
              <a:rPr lang="en-US" sz="7200" b="1" dirty="0" smtClean="0">
                <a:solidFill>
                  <a:srgbClr val="C00000"/>
                </a:solidFill>
                <a:latin typeface="Papyrus" panose="03070502060502030205" pitchFamily="66" charset="0"/>
              </a:rPr>
              <a:t>d</a:t>
            </a:r>
            <a:r>
              <a:rPr lang="en-US" sz="7200" b="1" dirty="0" smtClean="0">
                <a:solidFill>
                  <a:srgbClr val="003300"/>
                </a:solidFill>
                <a:latin typeface="Papyrus" panose="03070502060502030205" pitchFamily="66" charset="0"/>
              </a:rPr>
              <a:t> </a:t>
            </a:r>
          </a:p>
          <a:p>
            <a:r>
              <a:rPr lang="en-US" sz="7200" b="1" dirty="0">
                <a:solidFill>
                  <a:srgbClr val="003300"/>
                </a:solidFill>
                <a:latin typeface="Papyrus" panose="03070502060502030205" pitchFamily="66" charset="0"/>
              </a:rPr>
              <a:t> </a:t>
            </a:r>
            <a:r>
              <a:rPr lang="en-US" sz="7200" b="1" dirty="0" smtClean="0">
                <a:solidFill>
                  <a:srgbClr val="003300"/>
                </a:solidFill>
                <a:latin typeface="Papyrus" panose="03070502060502030205" pitchFamily="66" charset="0"/>
              </a:rPr>
              <a:t>     is a frien</a:t>
            </a:r>
            <a:r>
              <a:rPr lang="en-US" sz="7200" b="1" dirty="0" smtClean="0">
                <a:solidFill>
                  <a:srgbClr val="C00000"/>
                </a:solidFill>
                <a:latin typeface="Papyrus" panose="03070502060502030205" pitchFamily="66" charset="0"/>
              </a:rPr>
              <a:t>d</a:t>
            </a:r>
            <a:r>
              <a:rPr lang="en-US" sz="7200" b="1" dirty="0" smtClean="0">
                <a:solidFill>
                  <a:srgbClr val="003300"/>
                </a:solidFill>
                <a:latin typeface="Papyrus" panose="03070502060502030205" pitchFamily="66" charset="0"/>
              </a:rPr>
              <a:t> in</a:t>
            </a:r>
            <a:r>
              <a:rPr lang="en-US" sz="7200" b="1" dirty="0" smtClean="0">
                <a:solidFill>
                  <a:srgbClr val="C00000"/>
                </a:solidFill>
                <a:latin typeface="Papyrus" panose="03070502060502030205" pitchFamily="66" charset="0"/>
              </a:rPr>
              <a:t>d</a:t>
            </a:r>
            <a:r>
              <a:rPr lang="en-US" sz="7200" b="1" dirty="0" smtClean="0">
                <a:solidFill>
                  <a:srgbClr val="003300"/>
                </a:solidFill>
                <a:latin typeface="Papyrus" panose="03070502060502030205" pitchFamily="66" charset="0"/>
              </a:rPr>
              <a:t>ee</a:t>
            </a:r>
            <a:r>
              <a:rPr lang="en-US" sz="7200" b="1" dirty="0" smtClean="0">
                <a:solidFill>
                  <a:srgbClr val="C00000"/>
                </a:solidFill>
                <a:latin typeface="Papyrus" panose="03070502060502030205" pitchFamily="66" charset="0"/>
              </a:rPr>
              <a:t>d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67" y="0"/>
            <a:ext cx="12368067" cy="6950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331" y="0"/>
            <a:ext cx="12458330" cy="6950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32" y="0"/>
            <a:ext cx="12458330" cy="6950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812" y="436"/>
            <a:ext cx="12458330" cy="6950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292" y="0"/>
            <a:ext cx="12458331" cy="6950702"/>
          </a:xfrm>
          <a:prstGeom prst="rect">
            <a:avLst/>
          </a:prstGeom>
        </p:spPr>
      </p:pic>
      <p:pic>
        <p:nvPicPr>
          <p:cNvPr id="3" name="Хогвартс — Традиционная (www.mixmuz.ru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0" end="67328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6344" y="303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6502"/>
            <a:ext cx="12191999" cy="69245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4606"/>
            <a:ext cx="5141767" cy="40489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486525">
            <a:off x="7961774" y="89746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4291" y="435801"/>
            <a:ext cx="7408244" cy="923330"/>
          </a:xfrm>
          <a:prstGeom prst="rect">
            <a:avLst/>
          </a:prstGeom>
          <a:noFill/>
          <a:scene3d>
            <a:camera prst="orthographicFront">
              <a:rot lat="21594000" lon="0" rev="0"/>
            </a:camera>
            <a:lightRig rig="threePt" dir="t"/>
          </a:scene3d>
          <a:sp3d prstMaterial="metal">
            <a:bevelB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faculty are you in?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044197">
            <a:off x="6359464" y="2088892"/>
            <a:ext cx="5063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</a:rPr>
              <a:t>GRYFFINDOR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868545">
            <a:off x="4262768" y="4469632"/>
            <a:ext cx="4513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SLYTHERIN</a:t>
            </a:r>
            <a:endParaRPr lang="ru-RU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" y="34936"/>
            <a:ext cx="12191999" cy="6858000"/>
          </a:xfrm>
          <a:prstGeom prst="rect">
            <a:avLst/>
          </a:prstGeom>
          <a:effectLst>
            <a:glow rad="127000">
              <a:schemeClr val="accent1"/>
            </a:glow>
            <a:softEdge rad="0"/>
          </a:effectLst>
          <a:scene3d>
            <a:camera prst="orthographicFront"/>
            <a:lightRig rig="chilly" dir="t"/>
          </a:scene3d>
          <a:sp3d prstMaterial="powder"/>
        </p:spPr>
      </p:pic>
      <p:sp>
        <p:nvSpPr>
          <p:cNvPr id="5" name="Блок-схема: узел 4"/>
          <p:cNvSpPr/>
          <p:nvPr/>
        </p:nvSpPr>
        <p:spPr>
          <a:xfrm>
            <a:off x="2111103" y="4600575"/>
            <a:ext cx="1387219" cy="11759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451" y="1329863"/>
            <a:ext cx="1639987" cy="1688869"/>
          </a:xfrm>
          <a:prstGeom prst="rect">
            <a:avLst/>
          </a:prstGeom>
        </p:spPr>
      </p:pic>
      <p:pic>
        <p:nvPicPr>
          <p:cNvPr id="32" name="Рисунок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139" y="3863435"/>
            <a:ext cx="1606063" cy="1598723"/>
          </a:xfrm>
          <a:prstGeom prst="rect">
            <a:avLst/>
          </a:prstGeom>
        </p:spPr>
      </p:pic>
      <p:pic>
        <p:nvPicPr>
          <p:cNvPr id="33" name="Рисунок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373" y="362242"/>
            <a:ext cx="1448947" cy="1535438"/>
          </a:xfrm>
          <a:prstGeom prst="rect">
            <a:avLst/>
          </a:prstGeom>
        </p:spPr>
      </p:pic>
      <p:pic>
        <p:nvPicPr>
          <p:cNvPr id="35" name="Рисунок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8523" y="3824056"/>
            <a:ext cx="1552773" cy="1673768"/>
          </a:xfrm>
          <a:prstGeom prst="rect">
            <a:avLst/>
          </a:prstGeom>
        </p:spPr>
      </p:pic>
      <p:pic>
        <p:nvPicPr>
          <p:cNvPr id="36" name="Рисунок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00" y="1428484"/>
            <a:ext cx="1566559" cy="164853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02" y="4682838"/>
            <a:ext cx="822035" cy="1034006"/>
          </a:xfrm>
          <a:prstGeom prst="rect">
            <a:avLst/>
          </a:prstGeom>
        </p:spPr>
      </p:pic>
      <p:sp>
        <p:nvSpPr>
          <p:cNvPr id="44" name="Блок-схема: узел 43"/>
          <p:cNvSpPr/>
          <p:nvPr/>
        </p:nvSpPr>
        <p:spPr>
          <a:xfrm>
            <a:off x="410765" y="1586346"/>
            <a:ext cx="1387219" cy="11759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7485562" y="5678025"/>
            <a:ext cx="1387219" cy="11759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10356845" y="2825809"/>
            <a:ext cx="1387219" cy="11759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559" y="2867025"/>
            <a:ext cx="822035" cy="103400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58" y="5770083"/>
            <a:ext cx="822035" cy="103400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" y="1672524"/>
            <a:ext cx="822035" cy="1034006"/>
          </a:xfrm>
          <a:prstGeom prst="rect">
            <a:avLst/>
          </a:prstGeom>
        </p:spPr>
      </p:pic>
      <p:cxnSp>
        <p:nvCxnSpPr>
          <p:cNvPr id="51" name="Скругленная соединительная линия 50"/>
          <p:cNvCxnSpPr/>
          <p:nvPr/>
        </p:nvCxnSpPr>
        <p:spPr>
          <a:xfrm rot="10800000" flipV="1">
            <a:off x="11463252" y="2344189"/>
            <a:ext cx="728749" cy="522836"/>
          </a:xfrm>
          <a:prstGeom prst="curvedConnector3">
            <a:avLst/>
          </a:prstGeom>
          <a:ln w="1016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/>
          <p:nvPr/>
        </p:nvCxnSpPr>
        <p:spPr>
          <a:xfrm rot="5400000">
            <a:off x="8763487" y="4024779"/>
            <a:ext cx="1975138" cy="1929006"/>
          </a:xfrm>
          <a:prstGeom prst="curvedConnector3">
            <a:avLst>
              <a:gd name="adj1" fmla="val 79461"/>
            </a:avLst>
          </a:prstGeom>
          <a:ln w="1016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кругленная соединительная линия 55"/>
          <p:cNvCxnSpPr/>
          <p:nvPr/>
        </p:nvCxnSpPr>
        <p:spPr>
          <a:xfrm rot="10800000">
            <a:off x="3316778" y="5659921"/>
            <a:ext cx="4168784" cy="606059"/>
          </a:xfrm>
          <a:prstGeom prst="curvedConnector3">
            <a:avLst>
              <a:gd name="adj1" fmla="val 76920"/>
            </a:avLst>
          </a:prstGeom>
          <a:ln w="1016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/>
          <p:nvPr/>
        </p:nvCxnSpPr>
        <p:spPr>
          <a:xfrm rot="16200000" flipV="1">
            <a:off x="840646" y="3237484"/>
            <a:ext cx="1976308" cy="914400"/>
          </a:xfrm>
          <a:prstGeom prst="curvedConnector3">
            <a:avLst/>
          </a:prstGeom>
          <a:ln w="1016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кругленная соединительная линия 61"/>
          <p:cNvCxnSpPr/>
          <p:nvPr/>
        </p:nvCxnSpPr>
        <p:spPr>
          <a:xfrm>
            <a:off x="1828800" y="2174298"/>
            <a:ext cx="4572000" cy="902716"/>
          </a:xfrm>
          <a:prstGeom prst="curvedConnector3">
            <a:avLst>
              <a:gd name="adj1" fmla="val 16182"/>
            </a:avLst>
          </a:prstGeom>
          <a:ln w="1016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кругленная соединительная линия 65"/>
          <p:cNvCxnSpPr/>
          <p:nvPr/>
        </p:nvCxnSpPr>
        <p:spPr>
          <a:xfrm rot="16200000" flipV="1">
            <a:off x="4725134" y="1401347"/>
            <a:ext cx="2611501" cy="739833"/>
          </a:xfrm>
          <a:prstGeom prst="curvedConnector3">
            <a:avLst>
              <a:gd name="adj1" fmla="val 66552"/>
            </a:avLst>
          </a:prstGeom>
          <a:ln w="1016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04712" y="55341"/>
            <a:ext cx="170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HARRY</a:t>
            </a:r>
            <a:r>
              <a:rPr lang="en-US" dirty="0" smtClean="0"/>
              <a:t> </a:t>
            </a:r>
            <a:endParaRPr lang="ru-RU" dirty="0"/>
          </a:p>
        </p:txBody>
      </p:sp>
      <p:cxnSp>
        <p:nvCxnSpPr>
          <p:cNvPr id="70" name="Прямая со стрелкой 69"/>
          <p:cNvCxnSpPr/>
          <p:nvPr/>
        </p:nvCxnSpPr>
        <p:spPr>
          <a:xfrm flipV="1">
            <a:off x="4357485" y="384826"/>
            <a:ext cx="1043684" cy="183648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-152400"/>
            <a:ext cx="12192000" cy="685800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 rot="20798033">
            <a:off x="380142" y="311810"/>
            <a:ext cx="6457149" cy="3333803"/>
          </a:xfrm>
          <a:prstGeom prst="cloudCallout">
            <a:avLst>
              <a:gd name="adj1" fmla="val 34655"/>
              <a:gd name="adj2" fmla="val 547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 will help you if you know  magic characters and things!</a:t>
            </a:r>
            <a:endParaRPr lang="ru-RU" sz="3600" dirty="0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961783" y="58279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185</Words>
  <Application>Microsoft Office PowerPoint</Application>
  <PresentationFormat>Широкоэкранный</PresentationFormat>
  <Paragraphs>81</Paragraphs>
  <Slides>20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Britannic Bold</vt:lpstr>
      <vt:lpstr>Calibri</vt:lpstr>
      <vt:lpstr>Calibri Light</vt:lpstr>
      <vt:lpstr>Papyrus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94</cp:revision>
  <dcterms:created xsi:type="dcterms:W3CDTF">2019-11-17T15:25:31Z</dcterms:created>
  <dcterms:modified xsi:type="dcterms:W3CDTF">2019-11-30T03:30:43Z</dcterms:modified>
</cp:coreProperties>
</file>